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aleway ExtraBold"/>
      <p:bold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aleway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1F3C49B-D949-4098-8BDF-B7521A76EBF7}">
  <a:tblStyle styleId="{B1F3C49B-D949-4098-8BDF-B7521A76EB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ExtraBold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RalewayLight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RalewayLight-italic.fntdata"/><Relationship Id="rId14" Type="http://schemas.openxmlformats.org/officeDocument/2006/relationships/slide" Target="slides/slide9.xml"/><Relationship Id="rId36" Type="http://schemas.openxmlformats.org/officeDocument/2006/relationships/font" Target="fonts/Raleway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aleway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a2.giphy.com/media/9sByT1Up4m304/giphy.gif" TargetMode="External"/><Relationship Id="rId3" Type="http://schemas.openxmlformats.org/officeDocument/2006/relationships/hyperlink" Target="https://media.giphy.com/media/jd6TVgsph6w7e/giphy.gif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ff28a874_8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ff28a874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Carmen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ff28a874_8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ff28a874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Carmen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982879879_2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982879879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Tatem and Audio Team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ff28a874_8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ff28a874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82879879_2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982879879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82879879_2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82879879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Tatem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82879879_2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82879879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Justice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82879879_2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82879879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Giphy.gif</a:t>
            </a: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Giphy.gif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82879879_2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82879879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82879879_2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982879879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Carmen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watch?v=0iYTe11B0_E" TargetMode="External"/><Relationship Id="rId4" Type="http://schemas.openxmlformats.org/officeDocument/2006/relationships/hyperlink" Target="https://www.youtube.com/watch?v=0c9BNUFJsG0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gif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694225" y="2496900"/>
            <a:ext cx="4713000" cy="18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BeatSabers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Dev Team: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Hung</a:t>
            </a:r>
            <a:r>
              <a:rPr lang="en" sz="12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/>
              <a:t>Do</a:t>
            </a:r>
            <a:endParaRPr sz="1200">
              <a:solidFill>
                <a:srgbClr val="626B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Carmen</a:t>
            </a:r>
            <a:r>
              <a:rPr lang="en" sz="12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/>
              <a:t>Cheung</a:t>
            </a:r>
            <a:endParaRPr sz="1200">
              <a:solidFill>
                <a:srgbClr val="626B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Ani</a:t>
            </a:r>
            <a:r>
              <a:rPr lang="en" sz="12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/>
              <a:t>Mohan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</a:rPr>
              <a:t>Taylor</a:t>
            </a:r>
            <a:r>
              <a:rPr lang="en" sz="1200"/>
              <a:t>Marquez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</a:rPr>
              <a:t>Saengduean (Em)</a:t>
            </a:r>
            <a:r>
              <a:rPr lang="en" sz="12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/>
              <a:t>Calderez</a:t>
            </a:r>
            <a:endParaRPr sz="1200">
              <a:solidFill>
                <a:srgbClr val="626B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</a:rPr>
              <a:t>Justice </a:t>
            </a:r>
            <a:r>
              <a:rPr lang="en" sz="1200"/>
              <a:t>Chase</a:t>
            </a:r>
            <a:endParaRPr sz="1200">
              <a:solidFill>
                <a:srgbClr val="626B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Tatem</a:t>
            </a:r>
            <a:r>
              <a:rPr lang="en" sz="1200">
                <a:solidFill>
                  <a:srgbClr val="626B7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/>
              <a:t>Hedgepeth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  <p:grpSp>
        <p:nvGrpSpPr>
          <p:cNvPr id="58" name="Google Shape;58;p12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Google Shape;59;p1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2"/>
          <p:cNvSpPr txBox="1"/>
          <p:nvPr>
            <p:ph type="ctrTitle"/>
          </p:nvPr>
        </p:nvSpPr>
        <p:spPr>
          <a:xfrm>
            <a:off x="5643325" y="2572800"/>
            <a:ext cx="2868000" cy="7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Audio Team: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Sean</a:t>
            </a:r>
            <a:r>
              <a:rPr lang="en" sz="1200"/>
              <a:t> Thompson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Jairus</a:t>
            </a:r>
            <a:r>
              <a:rPr lang="en" sz="1200"/>
              <a:t> Cambe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Jake</a:t>
            </a:r>
            <a:r>
              <a:rPr lang="en" sz="1200">
                <a:solidFill>
                  <a:srgbClr val="434343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 Little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</a:rPr>
              <a:t>James </a:t>
            </a:r>
            <a:r>
              <a:rPr lang="en" sz="1200">
                <a:solidFill>
                  <a:schemeClr val="lt1"/>
                </a:solidFill>
              </a:rPr>
              <a:t>Jordan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45200" y="59212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Audio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3"/>
          <p:cNvSpPr txBox="1"/>
          <p:nvPr>
            <p:ph idx="4294967295" type="body"/>
          </p:nvPr>
        </p:nvSpPr>
        <p:spPr>
          <a:xfrm>
            <a:off x="745200" y="1049688"/>
            <a:ext cx="7997400" cy="3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Audio Team Members: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Tools Used: AudioHelm, Ableton Live, FL Studio, FMOD</a:t>
            </a:r>
            <a:endParaRPr>
              <a:solidFill>
                <a:srgbClr val="000000"/>
              </a:solidFill>
            </a:endParaRPr>
          </a:p>
          <a:p>
            <a:pPr indent="-342900" lvl="0" marL="36576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7921218" y="337809"/>
            <a:ext cx="1045719" cy="851943"/>
            <a:chOff x="6625350" y="1613750"/>
            <a:chExt cx="480525" cy="438400"/>
          </a:xfrm>
        </p:grpSpPr>
        <p:sp>
          <p:nvSpPr>
            <p:cNvPr id="180" name="Google Shape;180;p23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85" name="Google Shape;185;p23"/>
          <p:cNvGraphicFramePr/>
          <p:nvPr/>
        </p:nvGraphicFramePr>
        <p:xfrm>
          <a:off x="868425" y="159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{B1F3C49B-D949-4098-8BDF-B7521A76EBF7}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Jairus Cambe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music, midi accompaniment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Sean Thompson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sound effects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Jake Little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sound effects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James Jordan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sound effects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4"/>
          <p:cNvSpPr txBox="1"/>
          <p:nvPr>
            <p:ph idx="4294967295" type="title"/>
          </p:nvPr>
        </p:nvSpPr>
        <p:spPr>
          <a:xfrm>
            <a:off x="666400" y="3080450"/>
            <a:ext cx="47541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Login</a:t>
            </a:r>
            <a:r>
              <a:rPr lang="en" sz="3600">
                <a:solidFill>
                  <a:srgbClr val="FFFFFF"/>
                </a:solidFill>
              </a:rPr>
              <a:t>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Database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922000" y="1625700"/>
            <a:ext cx="7057800" cy="27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Each player’s data will store in CSV files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When scientist create the game all the data will be sent to the file’s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8" name="Google Shape;198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9" name="Google Shape;199;p25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200" name="Google Shape;200;p25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idx="4294967295" type="ctrTitle"/>
          </p:nvPr>
        </p:nvSpPr>
        <p:spPr>
          <a:xfrm>
            <a:off x="736000" y="678769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DEMO!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" name="Google Shape;212;p26"/>
          <p:cNvGrpSpPr/>
          <p:nvPr/>
        </p:nvGrpSpPr>
        <p:grpSpPr>
          <a:xfrm>
            <a:off x="8047600" y="151888"/>
            <a:ext cx="792788" cy="1072893"/>
            <a:chOff x="5970800" y="1619250"/>
            <a:chExt cx="428650" cy="456725"/>
          </a:xfrm>
        </p:grpSpPr>
        <p:sp>
          <p:nvSpPr>
            <p:cNvPr id="213" name="Google Shape;213;p26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6"/>
          <p:cNvSpPr txBox="1"/>
          <p:nvPr>
            <p:ph idx="4294967295" type="body"/>
          </p:nvPr>
        </p:nvSpPr>
        <p:spPr>
          <a:xfrm>
            <a:off x="922000" y="1543625"/>
            <a:ext cx="75555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Space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https://www.youtube.com/watch?v=0iYTe11B0_E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Jungle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https://www.youtube.com/watch?v=0c9BNUFJsG0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Obstacles</a:t>
            </a:r>
            <a:endParaRPr sz="3600"/>
          </a:p>
        </p:txBody>
      </p:sp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5" name="Google Shape;225;p27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226" name="Google Shape;226;p27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7"/>
          <p:cNvSpPr txBox="1"/>
          <p:nvPr>
            <p:ph idx="4294967295" type="body"/>
          </p:nvPr>
        </p:nvSpPr>
        <p:spPr>
          <a:xfrm>
            <a:off x="922000" y="1543625"/>
            <a:ext cx="75555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➢"/>
            </a:pPr>
            <a:r>
              <a:rPr lang="en">
                <a:solidFill>
                  <a:schemeClr val="dk2"/>
                </a:solidFill>
              </a:rPr>
              <a:t>Time constraints for working with VR.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Received VR late in the semester.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Getting the scores accurately.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Scaling/distributing/co-ordinating work for large team size.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idx="4294967295" type="ctrTitle"/>
          </p:nvPr>
        </p:nvSpPr>
        <p:spPr>
          <a:xfrm>
            <a:off x="736000" y="678769"/>
            <a:ext cx="7199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Future Goals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8"/>
          <p:cNvSpPr txBox="1"/>
          <p:nvPr>
            <p:ph idx="4294967295" type="body"/>
          </p:nvPr>
        </p:nvSpPr>
        <p:spPr>
          <a:xfrm>
            <a:off x="922000" y="1543625"/>
            <a:ext cx="75555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❖"/>
            </a:pPr>
            <a:r>
              <a:rPr lang="en"/>
              <a:t>Adaptability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❖"/>
            </a:pPr>
            <a:r>
              <a:rPr lang="en"/>
              <a:t>Ability to add your own songs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❖"/>
            </a:pPr>
            <a:r>
              <a:rPr lang="en"/>
              <a:t>Scoreboard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❖"/>
            </a:pPr>
            <a:r>
              <a:rPr lang="en"/>
              <a:t>Selection of lightsabers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❖"/>
            </a:pPr>
            <a:r>
              <a:rPr lang="en"/>
              <a:t>Leaderboard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8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238" name="Google Shape;238;p28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25" y="1667425"/>
            <a:ext cx="3670349" cy="28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29"/>
          <p:cNvSpPr txBox="1"/>
          <p:nvPr>
            <p:ph idx="4294967295" type="ctrTitle"/>
          </p:nvPr>
        </p:nvSpPr>
        <p:spPr>
          <a:xfrm>
            <a:off x="685800" y="528625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Thank You</a:t>
            </a:r>
            <a:r>
              <a:rPr lang="en" sz="9600">
                <a:solidFill>
                  <a:srgbClr val="FFB600"/>
                </a:solidFill>
              </a:rPr>
              <a:t>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250" name="Google Shape;250;p29"/>
          <p:cNvSpPr txBox="1"/>
          <p:nvPr>
            <p:ph idx="4294967295" type="subTitle"/>
          </p:nvPr>
        </p:nvSpPr>
        <p:spPr>
          <a:xfrm>
            <a:off x="598525" y="32684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.</a:t>
            </a:r>
            <a:endParaRPr b="1" sz="3600"/>
          </a:p>
        </p:txBody>
      </p:sp>
      <p:grpSp>
        <p:nvGrpSpPr>
          <p:cNvPr id="251" name="Google Shape;251;p29"/>
          <p:cNvGrpSpPr/>
          <p:nvPr/>
        </p:nvGrpSpPr>
        <p:grpSpPr>
          <a:xfrm>
            <a:off x="7975131" y="181490"/>
            <a:ext cx="863978" cy="798681"/>
            <a:chOff x="5975075" y="2327500"/>
            <a:chExt cx="420100" cy="388350"/>
          </a:xfrm>
        </p:grpSpPr>
        <p:sp>
          <p:nvSpPr>
            <p:cNvPr id="252" name="Google Shape;252;p2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999" y="2394175"/>
            <a:ext cx="3427326" cy="19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0"/>
          <p:cNvSpPr txBox="1"/>
          <p:nvPr>
            <p:ph idx="4294967295" type="ctrTitle"/>
          </p:nvPr>
        </p:nvSpPr>
        <p:spPr>
          <a:xfrm>
            <a:off x="685800" y="528625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B600"/>
                </a:solidFill>
              </a:rPr>
              <a:t>Any Question??</a:t>
            </a:r>
            <a:endParaRPr sz="6000">
              <a:solidFill>
                <a:srgbClr val="FFB600"/>
              </a:solidFill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8054234" y="327815"/>
            <a:ext cx="798007" cy="72583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550" y="1688425"/>
            <a:ext cx="4853675" cy="27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225" y="2876175"/>
            <a:ext cx="1295375" cy="15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820775" y="461575"/>
            <a:ext cx="4645500" cy="13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3600"/>
              <a:t>Executive </a:t>
            </a:r>
            <a:r>
              <a:rPr lang="en" sz="3600">
                <a:solidFill>
                  <a:srgbClr val="FFB600"/>
                </a:solidFill>
              </a:rPr>
              <a:t>Summary</a:t>
            </a:r>
            <a:endParaRPr sz="3600"/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896700" y="1400225"/>
            <a:ext cx="3871200" cy="29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BeatSabers is an action oriented rhythm-based game played using Virtual Reality (VR) headsets that includes movement of the player’s whole body.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teamed up with University  of California San Francisco’s (UCSF) Neuroscape department, to help improve brain function through this game.</a:t>
            </a: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3">
            <a:alphaModFix/>
          </a:blip>
          <a:srcRect b="-12313" l="-761" r="-751" t="-16486"/>
          <a:stretch/>
        </p:blipFill>
        <p:spPr>
          <a:xfrm>
            <a:off x="4991100" y="849425"/>
            <a:ext cx="3360300" cy="336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73" name="Google Shape;73;p13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UCSF</a:t>
            </a:r>
            <a:r>
              <a:rPr lang="en" sz="3600"/>
              <a:t> </a:t>
            </a:r>
            <a:r>
              <a:rPr lang="en" sz="3600">
                <a:solidFill>
                  <a:srgbClr val="FFB600"/>
                </a:solidFill>
              </a:rPr>
              <a:t>Specifics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922000" y="1479925"/>
            <a:ext cx="6866100" cy="30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Neuroscape is a neuroscience center at UCSF which combines technology with scientific research to better improve brain function for all.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Their hypothesis is that rhythms will make the player better at anticipating, which links to cognitive improvements.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the combination of both physical aspect and cognitive training in virtual reality experience, the results would yield better improvements than just cognitive training alone.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" name="Google Shape;82;p14"/>
          <p:cNvGrpSpPr/>
          <p:nvPr/>
        </p:nvGrpSpPr>
        <p:grpSpPr>
          <a:xfrm>
            <a:off x="8078089" y="287509"/>
            <a:ext cx="750970" cy="806615"/>
            <a:chOff x="611175" y="2326900"/>
            <a:chExt cx="362700" cy="389575"/>
          </a:xfrm>
        </p:grpSpPr>
        <p:sp>
          <p:nvSpPr>
            <p:cNvPr id="83" name="Google Shape;83;p14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2035475" y="3468650"/>
            <a:ext cx="4603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have Lightsabers!</a:t>
            </a:r>
            <a:endParaRPr/>
          </a:p>
        </p:txBody>
      </p:sp>
      <p:grpSp>
        <p:nvGrpSpPr>
          <p:cNvPr id="92" name="Google Shape;92;p15"/>
          <p:cNvGrpSpPr/>
          <p:nvPr/>
        </p:nvGrpSpPr>
        <p:grpSpPr>
          <a:xfrm rot="10799867">
            <a:off x="7783237" y="315577"/>
            <a:ext cx="1138627" cy="1057202"/>
            <a:chOff x="2594325" y="1627175"/>
            <a:chExt cx="440850" cy="440850"/>
          </a:xfrm>
        </p:grpSpPr>
        <p:sp>
          <p:nvSpPr>
            <p:cNvPr id="93" name="Google Shape;93;p15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275" y="718575"/>
            <a:ext cx="2199225" cy="21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idx="4294967295" type="ctrTitle"/>
          </p:nvPr>
        </p:nvSpPr>
        <p:spPr>
          <a:xfrm>
            <a:off x="685800" y="2269150"/>
            <a:ext cx="4977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B600"/>
                </a:solidFill>
              </a:rPr>
              <a:t>Game</a:t>
            </a:r>
            <a:r>
              <a:rPr lang="en" sz="7200">
                <a:solidFill>
                  <a:srgbClr val="FFB600"/>
                </a:solidFill>
              </a:rPr>
              <a:t> Concept</a:t>
            </a:r>
            <a:endParaRPr sz="7200">
              <a:solidFill>
                <a:srgbClr val="FFB600"/>
              </a:solidFill>
            </a:endParaRPr>
          </a:p>
        </p:txBody>
      </p:sp>
      <p:sp>
        <p:nvSpPr>
          <p:cNvPr id="102" name="Google Shape;102;p16"/>
          <p:cNvSpPr txBox="1"/>
          <p:nvPr>
            <p:ph idx="4294967295" type="subTitle"/>
          </p:nvPr>
        </p:nvSpPr>
        <p:spPr>
          <a:xfrm>
            <a:off x="685800" y="3411555"/>
            <a:ext cx="4977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7334564" y="2384367"/>
            <a:ext cx="299775" cy="28623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6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05" name="Google Shape;105;p16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16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08" name="Google Shape;108;p16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/>
          <p:nvPr/>
        </p:nvSpPr>
        <p:spPr>
          <a:xfrm rot="2466717">
            <a:off x="5819909" y="1025895"/>
            <a:ext cx="416526" cy="39771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 rot="-1609245">
            <a:off x="6429073" y="1276138"/>
            <a:ext cx="299725" cy="2862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 rot="2926063">
            <a:off x="8246537" y="1502870"/>
            <a:ext cx="224479" cy="21434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 rot="-1609158">
            <a:off x="8202241" y="284727"/>
            <a:ext cx="202232" cy="19309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727950" y="725850"/>
            <a:ext cx="7285800" cy="3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Two lightsabers that to slice appropriate shiny orbs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VR stage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have some robots for </a:t>
            </a:r>
            <a:r>
              <a:rPr lang="en"/>
              <a:t>obstacles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Exercise heavy to improve health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 and replayable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3" name="Google Shape;123;p17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124" name="Google Shape;124;p17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ctrTitle"/>
          </p:nvPr>
        </p:nvSpPr>
        <p:spPr>
          <a:xfrm>
            <a:off x="685550" y="587900"/>
            <a:ext cx="8053200" cy="8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Stages</a:t>
            </a:r>
            <a:endParaRPr sz="3600"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7923619" y="236175"/>
            <a:ext cx="944857" cy="919456"/>
            <a:chOff x="3918650" y="293075"/>
            <a:chExt cx="488500" cy="412775"/>
          </a:xfrm>
        </p:grpSpPr>
        <p:sp>
          <p:nvSpPr>
            <p:cNvPr id="133" name="Google Shape;133;p18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b="-2009" l="23112" r="30356" t="2010"/>
          <a:stretch/>
        </p:blipFill>
        <p:spPr>
          <a:xfrm>
            <a:off x="596225" y="1406175"/>
            <a:ext cx="3554100" cy="336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4">
            <a:alphaModFix/>
          </a:blip>
          <a:srcRect b="2600" l="29044" r="14204" t="0"/>
          <a:stretch/>
        </p:blipFill>
        <p:spPr>
          <a:xfrm>
            <a:off x="4437025" y="1245900"/>
            <a:ext cx="4015800" cy="379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Robots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614975" y="1598850"/>
            <a:ext cx="4767000" cy="28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 have robot enemies!!!!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They appear and shoot laser at </a:t>
            </a:r>
            <a:r>
              <a:rPr lang="en">
                <a:solidFill>
                  <a:schemeClr val="dk2"/>
                </a:solidFill>
              </a:rPr>
              <a:t>the player.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You get negative points if you get hit by the laser.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5" name="Google Shape;145;p19"/>
          <p:cNvGrpSpPr/>
          <p:nvPr/>
        </p:nvGrpSpPr>
        <p:grpSpPr>
          <a:xfrm>
            <a:off x="8051825" y="244576"/>
            <a:ext cx="909849" cy="750689"/>
            <a:chOff x="4601275" y="1702875"/>
            <a:chExt cx="471400" cy="289450"/>
          </a:xfrm>
        </p:grpSpPr>
        <p:sp>
          <p:nvSpPr>
            <p:cNvPr id="146" name="Google Shape;146;p19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19133" l="10220" r="40922" t="-1356"/>
          <a:stretch/>
        </p:blipFill>
        <p:spPr>
          <a:xfrm rot="675458">
            <a:off x="5469739" y="773903"/>
            <a:ext cx="2384989" cy="225467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150" y="3097625"/>
            <a:ext cx="3618825" cy="1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idx="4294967295" type="title"/>
          </p:nvPr>
        </p:nvSpPr>
        <p:spPr>
          <a:xfrm>
            <a:off x="657225" y="3080450"/>
            <a:ext cx="47541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Menu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9" name="Google Shape;159;p20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160" name="Google Shape;160;p20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